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Conjuguer au présent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présent.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Mes yeux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sz="3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être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bleus.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 musiciens (</a:t>
            </a:r>
            <a:r>
              <a:rPr lang="fr-FR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répéter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depuis deux heures.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3337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Mes yeux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sont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bleus.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 musiciens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répètent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depuis deux heures.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04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présent.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Nous (</a:t>
            </a:r>
            <a:r>
              <a:rPr lang="fr-FR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marcher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dans la forêt.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 (</a:t>
            </a:r>
            <a:r>
              <a:rPr lang="fr-FR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arriver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au conservatoire.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2822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Nous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marchons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dans la forêt.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arrives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au conservatoire.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844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présent.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Elles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sz="3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saut</a:t>
            </a:r>
            <a:r>
              <a:rPr lang="fr-FR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à pieds joints.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Elles (</a:t>
            </a:r>
            <a:r>
              <a:rPr lang="fr-FR" sz="3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écout</a:t>
            </a:r>
            <a:r>
              <a:rPr lang="fr-FR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le chef d’orchestre.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3665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Elles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sautent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pieds joints.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Elles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écoutent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le chef d’orchestre.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228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présent.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bouger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dans tous les sens.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préparer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sa partition.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9473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bouge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dans tous les sens.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prépare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sa partition.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037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présent.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sz="3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avoir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un petit nez.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Nous (</a:t>
            </a:r>
            <a:r>
              <a:rPr lang="fr-FR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être)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prêts pour la répétition.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991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 petit nez.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Nous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sommes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prêts pour la répétition.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8239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236</Words>
  <Application>Microsoft Office PowerPoint</Application>
  <PresentationFormat>Grand écran</PresentationFormat>
  <Paragraphs>101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Conjugue au présent. </vt:lpstr>
      <vt:lpstr>Correction</vt:lpstr>
      <vt:lpstr>Conjugue au présent. </vt:lpstr>
      <vt:lpstr>Correction</vt:lpstr>
      <vt:lpstr>Conjugue au présent. </vt:lpstr>
      <vt:lpstr>Correction</vt:lpstr>
      <vt:lpstr>Conjugue au présent. </vt:lpstr>
      <vt:lpstr>Correction</vt:lpstr>
      <vt:lpstr>Conjugue au présent.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29</cp:revision>
  <dcterms:created xsi:type="dcterms:W3CDTF">2021-07-17T07:25:24Z</dcterms:created>
  <dcterms:modified xsi:type="dcterms:W3CDTF">2022-03-30T13:03:35Z</dcterms:modified>
</cp:coreProperties>
</file>